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anrope Light"/>
      <p:regular r:id="rId22"/>
      <p:bold r:id="rId23"/>
    </p:embeddedFont>
    <p:embeddedFont>
      <p:font typeface="Proxima Nova"/>
      <p:regular r:id="rId24"/>
      <p:bold r:id="rId25"/>
      <p:italic r:id="rId26"/>
      <p:boldItalic r:id="rId27"/>
    </p:embeddedFont>
    <p:embeddedFont>
      <p:font typeface="Manrope SemiBold"/>
      <p:regular r:id="rId28"/>
      <p:bold r:id="rId29"/>
    </p:embeddedFont>
    <p:embeddedFont>
      <p:font typeface="Manrope"/>
      <p:regular r:id="rId30"/>
      <p:bold r:id="rId31"/>
    </p:embeddedFont>
    <p:embeddedFont>
      <p:font typeface="Manrope ExtraBold"/>
      <p:bold r:id="rId32"/>
    </p:embeddedFont>
    <p:embeddedFont>
      <p:font typeface="Manrope Medium"/>
      <p:regular r:id="rId33"/>
      <p:bold r:id="rId34"/>
    </p:embeddedFont>
    <p:embeddedFont>
      <p:font typeface="Alfa Slab One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anropeLight-regular.fntdata"/><Relationship Id="rId21" Type="http://schemas.openxmlformats.org/officeDocument/2006/relationships/slide" Target="slides/slide16.xml"/><Relationship Id="rId24" Type="http://schemas.openxmlformats.org/officeDocument/2006/relationships/font" Target="fonts/ProximaNova-regular.fntdata"/><Relationship Id="rId23" Type="http://schemas.openxmlformats.org/officeDocument/2006/relationships/font" Target="fonts/Manrope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ManropeSemiBold-regular.fntdata"/><Relationship Id="rId27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nrope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anrope-bold.fntdata"/><Relationship Id="rId30" Type="http://schemas.openxmlformats.org/officeDocument/2006/relationships/font" Target="fonts/Manrope-regular.fntdata"/><Relationship Id="rId11" Type="http://schemas.openxmlformats.org/officeDocument/2006/relationships/slide" Target="slides/slide6.xml"/><Relationship Id="rId33" Type="http://schemas.openxmlformats.org/officeDocument/2006/relationships/font" Target="fonts/ManropeMedium-regular.fntdata"/><Relationship Id="rId10" Type="http://schemas.openxmlformats.org/officeDocument/2006/relationships/slide" Target="slides/slide5.xml"/><Relationship Id="rId32" Type="http://schemas.openxmlformats.org/officeDocument/2006/relationships/font" Target="fonts/ManropeExtraBold-bold.fntdata"/><Relationship Id="rId13" Type="http://schemas.openxmlformats.org/officeDocument/2006/relationships/slide" Target="slides/slide8.xml"/><Relationship Id="rId35" Type="http://schemas.openxmlformats.org/officeDocument/2006/relationships/font" Target="fonts/AlfaSlabOne-regular.fntdata"/><Relationship Id="rId12" Type="http://schemas.openxmlformats.org/officeDocument/2006/relationships/slide" Target="slides/slide7.xml"/><Relationship Id="rId34" Type="http://schemas.openxmlformats.org/officeDocument/2006/relationships/font" Target="fonts/ManropeMedium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dba8d97e9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dba8d97e9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02c41a881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02c41a881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02c41a881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02c41a881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02c41a881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02c41a881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02c41a881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02c41a881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2c41a881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02c41a881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02c41a881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02c41a881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02c41a881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02c41a881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dba8d97e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dba8d97e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ba8d97e9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ba8d97e9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ba8d97e9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ba8d97e9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2c41a881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2c41a881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2c41a881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02c41a881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b8079610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db8079610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b8079610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b8079610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2340075" y="1701200"/>
            <a:ext cx="5396100" cy="8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anrope ExtraBold"/>
                <a:ea typeface="Manrope ExtraBold"/>
                <a:cs typeface="Manrope ExtraBold"/>
                <a:sym typeface="Manrope ExtraBold"/>
              </a:rPr>
              <a:t>The Ethel project</a:t>
            </a:r>
            <a:endParaRPr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anrope"/>
                <a:ea typeface="Manrope"/>
                <a:cs typeface="Manrope"/>
                <a:sym typeface="Manrope"/>
              </a:rPr>
              <a:t>An FTP application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822" y="1634702"/>
            <a:ext cx="1011978" cy="10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930350" y="4418450"/>
            <a:ext cx="119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Ali Yassin</a:t>
            </a:r>
            <a:endParaRPr sz="1800">
              <a:solidFill>
                <a:schemeClr val="dk2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673050" y="4418450"/>
            <a:ext cx="179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Mohamed Amr</a:t>
            </a:r>
            <a:endParaRPr sz="1800">
              <a:solidFill>
                <a:schemeClr val="dk2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6725100" y="4418450"/>
            <a:ext cx="210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Ahmed Ramadan</a:t>
            </a:r>
            <a:endParaRPr sz="1800">
              <a:solidFill>
                <a:schemeClr val="dk2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/>
          <p:nvPr/>
        </p:nvSpPr>
        <p:spPr>
          <a:xfrm>
            <a:off x="93000" y="1262550"/>
            <a:ext cx="4386000" cy="2618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" name="Google Shape;153;p22"/>
          <p:cNvSpPr txBox="1"/>
          <p:nvPr>
            <p:ph type="title"/>
          </p:nvPr>
        </p:nvSpPr>
        <p:spPr>
          <a:xfrm>
            <a:off x="4835400" y="1096237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6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Client connection</a:t>
            </a:r>
            <a:endParaRPr>
              <a:solidFill>
                <a:schemeClr val="accent6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154" name="Google Shape;154;p22"/>
          <p:cNvSpPr txBox="1"/>
          <p:nvPr>
            <p:ph idx="1" type="subTitle"/>
          </p:nvPr>
        </p:nvSpPr>
        <p:spPr>
          <a:xfrm>
            <a:off x="4835400" y="270176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-Access files on server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-File management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-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00" y="1418401"/>
            <a:ext cx="4100798" cy="230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311700" y="-465175"/>
            <a:ext cx="8114400" cy="53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0">
                <a:latin typeface="Manrope"/>
                <a:ea typeface="Manrope"/>
                <a:cs typeface="Manrope"/>
                <a:sym typeface="Manrope"/>
              </a:rPr>
              <a:t>Easy</a:t>
            </a:r>
            <a:endParaRPr b="1" sz="110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0">
                <a:latin typeface="Manrope Medium"/>
                <a:ea typeface="Manrope Medium"/>
                <a:cs typeface="Manrope Medium"/>
                <a:sym typeface="Manrope Medium"/>
              </a:rPr>
              <a:t>File transfer</a:t>
            </a:r>
            <a:endParaRPr sz="75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Manrope"/>
                <a:ea typeface="Manrope"/>
                <a:cs typeface="Manrope"/>
                <a:sym typeface="Manrope"/>
              </a:rPr>
              <a:t>How it works</a:t>
            </a:r>
            <a:endParaRPr b="1" sz="250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024" y="2061850"/>
            <a:ext cx="1567949" cy="10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225" y="1031025"/>
            <a:ext cx="1362000" cy="13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3684599" y="2998350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Home wifi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cxnSp>
        <p:nvCxnSpPr>
          <p:cNvPr id="169" name="Google Shape;169;p24"/>
          <p:cNvCxnSpPr>
            <a:stCxn id="167" idx="1"/>
          </p:cNvCxnSpPr>
          <p:nvPr/>
        </p:nvCxnSpPr>
        <p:spPr>
          <a:xfrm flipH="1">
            <a:off x="5156825" y="1712025"/>
            <a:ext cx="1388400" cy="105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0" name="Google Shape;1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200" y="1031025"/>
            <a:ext cx="1362000" cy="136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24"/>
          <p:cNvCxnSpPr>
            <a:stCxn id="170" idx="3"/>
          </p:cNvCxnSpPr>
          <p:nvPr/>
        </p:nvCxnSpPr>
        <p:spPr>
          <a:xfrm>
            <a:off x="2664200" y="1712025"/>
            <a:ext cx="1243200" cy="1132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2" name="Google Shape;17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8312" y="1365888"/>
            <a:ext cx="692275" cy="69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/>
        </p:nvSpPr>
        <p:spPr>
          <a:xfrm>
            <a:off x="1095799" y="2193825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Ali’s computer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6338824" y="2340900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Mohamed</a:t>
            </a: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’s computer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625" y="3081650"/>
            <a:ext cx="1362000" cy="13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5986224" y="4391525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Ahmed</a:t>
            </a: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’s computer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cxnSp>
        <p:nvCxnSpPr>
          <p:cNvPr id="177" name="Google Shape;177;p24"/>
          <p:cNvCxnSpPr>
            <a:stCxn id="175" idx="1"/>
          </p:cNvCxnSpPr>
          <p:nvPr/>
        </p:nvCxnSpPr>
        <p:spPr>
          <a:xfrm rot="10800000">
            <a:off x="5223025" y="2897450"/>
            <a:ext cx="969600" cy="865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Manrope"/>
                <a:ea typeface="Manrope"/>
                <a:cs typeface="Manrope"/>
                <a:sym typeface="Manrope"/>
              </a:rPr>
              <a:t>How it works</a:t>
            </a:r>
            <a:endParaRPr b="1" sz="250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024" y="2061850"/>
            <a:ext cx="1567949" cy="10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225" y="1031025"/>
            <a:ext cx="1362000" cy="13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3684599" y="2998350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Home wifi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cxnSp>
        <p:nvCxnSpPr>
          <p:cNvPr id="186" name="Google Shape;186;p25"/>
          <p:cNvCxnSpPr>
            <a:stCxn id="184" idx="1"/>
          </p:cNvCxnSpPr>
          <p:nvPr/>
        </p:nvCxnSpPr>
        <p:spPr>
          <a:xfrm flipH="1">
            <a:off x="5156825" y="1712025"/>
            <a:ext cx="1388400" cy="105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200" y="1031025"/>
            <a:ext cx="1362000" cy="136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5"/>
          <p:cNvCxnSpPr>
            <a:stCxn id="187" idx="3"/>
          </p:cNvCxnSpPr>
          <p:nvPr/>
        </p:nvCxnSpPr>
        <p:spPr>
          <a:xfrm>
            <a:off x="2664200" y="1712025"/>
            <a:ext cx="1243200" cy="1132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9" name="Google Shape;18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8312" y="1365888"/>
            <a:ext cx="692275" cy="69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 txBox="1"/>
          <p:nvPr/>
        </p:nvSpPr>
        <p:spPr>
          <a:xfrm>
            <a:off x="1095799" y="2193825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Ali’s computer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6338824" y="2340900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Mohamed’s computer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192" name="Google Shape;192;p25"/>
          <p:cNvSpPr/>
          <p:nvPr/>
        </p:nvSpPr>
        <p:spPr>
          <a:xfrm>
            <a:off x="1514025" y="286750"/>
            <a:ext cx="1634700" cy="943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accent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1443974" y="527650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Give this folder to Ahmed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625" y="3081650"/>
            <a:ext cx="1362000" cy="13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/>
        </p:nvSpPr>
        <p:spPr>
          <a:xfrm>
            <a:off x="5986224" y="4391525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Ahmed’s computer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cxnSp>
        <p:nvCxnSpPr>
          <p:cNvPr id="196" name="Google Shape;196;p25"/>
          <p:cNvCxnSpPr>
            <a:stCxn id="194" idx="1"/>
          </p:cNvCxnSpPr>
          <p:nvPr/>
        </p:nvCxnSpPr>
        <p:spPr>
          <a:xfrm rot="10800000">
            <a:off x="5223025" y="2897450"/>
            <a:ext cx="969600" cy="865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Manrope"/>
                <a:ea typeface="Manrope"/>
                <a:cs typeface="Manrope"/>
                <a:sym typeface="Manrope"/>
              </a:rPr>
              <a:t>How it works</a:t>
            </a:r>
            <a:endParaRPr b="1" sz="250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024" y="2061850"/>
            <a:ext cx="1567949" cy="10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225" y="1031025"/>
            <a:ext cx="1362000" cy="13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 txBox="1"/>
          <p:nvPr/>
        </p:nvSpPr>
        <p:spPr>
          <a:xfrm>
            <a:off x="3684599" y="2998350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Home wifi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cxnSp>
        <p:nvCxnSpPr>
          <p:cNvPr id="205" name="Google Shape;205;p26"/>
          <p:cNvCxnSpPr>
            <a:stCxn id="203" idx="1"/>
          </p:cNvCxnSpPr>
          <p:nvPr/>
        </p:nvCxnSpPr>
        <p:spPr>
          <a:xfrm flipH="1">
            <a:off x="5156825" y="1712025"/>
            <a:ext cx="1388400" cy="105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6" name="Google Shape;2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200" y="1031025"/>
            <a:ext cx="1362000" cy="136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6"/>
          <p:cNvCxnSpPr>
            <a:stCxn id="206" idx="3"/>
          </p:cNvCxnSpPr>
          <p:nvPr/>
        </p:nvCxnSpPr>
        <p:spPr>
          <a:xfrm>
            <a:off x="2664200" y="1712025"/>
            <a:ext cx="1243200" cy="1132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8" name="Google Shape;20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9712" y="2225600"/>
            <a:ext cx="692275" cy="69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/>
        </p:nvSpPr>
        <p:spPr>
          <a:xfrm>
            <a:off x="1095799" y="2193825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Ali’s computer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6338824" y="2340900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Mohamed’s computer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625" y="3081650"/>
            <a:ext cx="1362000" cy="13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/>
        </p:nvSpPr>
        <p:spPr>
          <a:xfrm>
            <a:off x="5986224" y="4391525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Ahmed’s computer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cxnSp>
        <p:nvCxnSpPr>
          <p:cNvPr id="213" name="Google Shape;213;p26"/>
          <p:cNvCxnSpPr>
            <a:stCxn id="211" idx="1"/>
          </p:cNvCxnSpPr>
          <p:nvPr/>
        </p:nvCxnSpPr>
        <p:spPr>
          <a:xfrm rot="10800000">
            <a:off x="5223025" y="2897450"/>
            <a:ext cx="969600" cy="865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Manrope"/>
                <a:ea typeface="Manrope"/>
                <a:cs typeface="Manrope"/>
                <a:sym typeface="Manrope"/>
              </a:rPr>
              <a:t>How it works</a:t>
            </a:r>
            <a:endParaRPr b="1" sz="250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024" y="2061850"/>
            <a:ext cx="1567949" cy="10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225" y="1031025"/>
            <a:ext cx="1362000" cy="13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3684599" y="2998350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Home wifi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cxnSp>
        <p:nvCxnSpPr>
          <p:cNvPr id="222" name="Google Shape;222;p27"/>
          <p:cNvCxnSpPr>
            <a:stCxn id="220" idx="1"/>
          </p:cNvCxnSpPr>
          <p:nvPr/>
        </p:nvCxnSpPr>
        <p:spPr>
          <a:xfrm flipH="1">
            <a:off x="5156825" y="1712025"/>
            <a:ext cx="1388400" cy="105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3" name="Google Shape;2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200" y="1031025"/>
            <a:ext cx="1362000" cy="136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7"/>
          <p:cNvCxnSpPr>
            <a:stCxn id="223" idx="3"/>
          </p:cNvCxnSpPr>
          <p:nvPr/>
        </p:nvCxnSpPr>
        <p:spPr>
          <a:xfrm>
            <a:off x="2664200" y="1712025"/>
            <a:ext cx="1243200" cy="1132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27"/>
          <p:cNvSpPr txBox="1"/>
          <p:nvPr/>
        </p:nvSpPr>
        <p:spPr>
          <a:xfrm>
            <a:off x="1095799" y="2193825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Ali’s computer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6338824" y="2340900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Mohamed’s computer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625" y="3081650"/>
            <a:ext cx="1362000" cy="13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/>
        </p:nvSpPr>
        <p:spPr>
          <a:xfrm>
            <a:off x="5986224" y="4391525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Ahmed’s computer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cxnSp>
        <p:nvCxnSpPr>
          <p:cNvPr id="229" name="Google Shape;229;p27"/>
          <p:cNvCxnSpPr>
            <a:stCxn id="227" idx="1"/>
          </p:cNvCxnSpPr>
          <p:nvPr/>
        </p:nvCxnSpPr>
        <p:spPr>
          <a:xfrm rot="10800000">
            <a:off x="5223025" y="2897450"/>
            <a:ext cx="969600" cy="865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0" name="Google Shape;23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4937" y="3541438"/>
            <a:ext cx="692275" cy="69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/>
          <p:nvPr/>
        </p:nvSpPr>
        <p:spPr>
          <a:xfrm>
            <a:off x="6139200" y="2977294"/>
            <a:ext cx="1634700" cy="461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accent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6069149" y="2998338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Thanks!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/>
          <p:nvPr/>
        </p:nvSpPr>
        <p:spPr>
          <a:xfrm>
            <a:off x="4665000" y="1262550"/>
            <a:ext cx="4386000" cy="26184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8" name="Google Shape;238;p28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latin typeface="Manrope ExtraBold"/>
                <a:ea typeface="Manrope ExtraBold"/>
                <a:cs typeface="Manrope ExtraBold"/>
                <a:sym typeface="Manrope ExtraBold"/>
              </a:rPr>
              <a:t>Easy</a:t>
            </a:r>
            <a:endParaRPr sz="5000"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anrope ExtraBold"/>
                <a:ea typeface="Manrope ExtraBold"/>
                <a:cs typeface="Manrope ExtraBold"/>
                <a:sym typeface="Manrope ExtraBold"/>
              </a:rPr>
              <a:t>File transfer</a:t>
            </a:r>
            <a:endParaRPr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239" name="Google Shape;239;p28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anrope"/>
                <a:ea typeface="Manrope"/>
                <a:cs typeface="Manrope"/>
                <a:sym typeface="Manrope"/>
              </a:rPr>
              <a:t>-Quick process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anrope"/>
                <a:ea typeface="Manrope"/>
                <a:cs typeface="Manrope"/>
                <a:sym typeface="Manrope"/>
              </a:rPr>
              <a:t>-Just select file and target location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anrope"/>
                <a:ea typeface="Manrope"/>
                <a:cs typeface="Manrope"/>
                <a:sym typeface="Manrope"/>
              </a:rPr>
              <a:t>-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4724850" y="2340900"/>
            <a:ext cx="426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Easy transfer screenshot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anrope"/>
                <a:ea typeface="Manrope"/>
                <a:cs typeface="Manrope"/>
                <a:sym typeface="Manrope"/>
              </a:rPr>
              <a:t>Table of content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72150" y="1017725"/>
            <a:ext cx="8386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-What is FTP</a:t>
            </a:r>
            <a:endParaRPr sz="18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-Goals of the project</a:t>
            </a:r>
            <a:endParaRPr sz="18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-Features of the project:</a:t>
            </a:r>
            <a:endParaRPr sz="18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	-FTP server</a:t>
            </a:r>
            <a:endParaRPr sz="18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	-FTP Client</a:t>
            </a:r>
            <a:endParaRPr sz="18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	-Easy file transfer</a:t>
            </a:r>
            <a:endParaRPr sz="18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anrope ExtraBold"/>
                <a:ea typeface="Manrope ExtraBold"/>
                <a:cs typeface="Manrope ExtraBold"/>
                <a:sym typeface="Manrope ExtraBold"/>
              </a:rPr>
              <a:t>What is FTP?</a:t>
            </a:r>
            <a:endParaRPr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latin typeface="Manrope"/>
                <a:ea typeface="Manrope"/>
                <a:cs typeface="Manrope"/>
                <a:sym typeface="Manrope"/>
              </a:rPr>
              <a:t>File transfer protocol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50" y="1746688"/>
            <a:ext cx="1417625" cy="14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250" y="1017725"/>
            <a:ext cx="943500" cy="9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861713" y="2935113"/>
            <a:ext cx="94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Server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250" y="3097275"/>
            <a:ext cx="943500" cy="9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78" idx="3"/>
          </p:cNvCxnSpPr>
          <p:nvPr/>
        </p:nvCxnSpPr>
        <p:spPr>
          <a:xfrm flipH="1">
            <a:off x="2042275" y="1448700"/>
            <a:ext cx="3885300" cy="10068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" name="Google Shape;83;p16"/>
          <p:cNvSpPr/>
          <p:nvPr/>
        </p:nvSpPr>
        <p:spPr>
          <a:xfrm>
            <a:off x="5502325" y="199500"/>
            <a:ext cx="1634700" cy="943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accent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5432274" y="440400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Take this image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7250" y="1690225"/>
            <a:ext cx="1101312" cy="73454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6795224" y="1258625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Client Ali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6744550" y="3338175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Client Ahmed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anrope ExtraBold"/>
                <a:ea typeface="Manrope ExtraBold"/>
                <a:cs typeface="Manrope ExtraBold"/>
                <a:sym typeface="Manrope ExtraBold"/>
              </a:rPr>
              <a:t>How it works</a:t>
            </a:r>
            <a:endParaRPr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50" y="1746688"/>
            <a:ext cx="1417625" cy="14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250" y="1017725"/>
            <a:ext cx="943500" cy="9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861713" y="2935113"/>
            <a:ext cx="94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Server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250" y="3097275"/>
            <a:ext cx="943500" cy="9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7"/>
          <p:cNvCxnSpPr/>
          <p:nvPr/>
        </p:nvCxnSpPr>
        <p:spPr>
          <a:xfrm flipH="1">
            <a:off x="2042275" y="1448700"/>
            <a:ext cx="3885300" cy="10068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" name="Google Shape;98;p17"/>
          <p:cNvSpPr/>
          <p:nvPr/>
        </p:nvSpPr>
        <p:spPr>
          <a:xfrm>
            <a:off x="969100" y="1258625"/>
            <a:ext cx="1634700" cy="943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accent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899049" y="1499525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Sure!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325" y="2363975"/>
            <a:ext cx="943498" cy="62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6795224" y="1258625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Client Ali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6744550" y="3338175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Client Ahmed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anrope ExtraBold"/>
                <a:ea typeface="Manrope ExtraBold"/>
                <a:cs typeface="Manrope ExtraBold"/>
                <a:sym typeface="Manrope ExtraBold"/>
              </a:rPr>
              <a:t>How it works</a:t>
            </a:r>
            <a:endParaRPr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50" y="1746688"/>
            <a:ext cx="1417625" cy="14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250" y="1017725"/>
            <a:ext cx="943500" cy="9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861713" y="2935113"/>
            <a:ext cx="94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Server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250" y="3097275"/>
            <a:ext cx="943500" cy="9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8"/>
          <p:cNvCxnSpPr>
            <a:stCxn id="111" idx="1"/>
          </p:cNvCxnSpPr>
          <p:nvPr/>
        </p:nvCxnSpPr>
        <p:spPr>
          <a:xfrm rot="10800000">
            <a:off x="2042350" y="2455425"/>
            <a:ext cx="3864900" cy="11136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" name="Google Shape;113;p18"/>
          <p:cNvSpPr/>
          <p:nvPr/>
        </p:nvSpPr>
        <p:spPr>
          <a:xfrm>
            <a:off x="6059450" y="2321875"/>
            <a:ext cx="1634700" cy="943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accent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5989399" y="2562775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Give me the picture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325" y="2363975"/>
            <a:ext cx="943498" cy="62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6795224" y="1258625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Client Ali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6744550" y="3338175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Client Ahmed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anrope ExtraBold"/>
                <a:ea typeface="Manrope ExtraBold"/>
                <a:cs typeface="Manrope ExtraBold"/>
                <a:sym typeface="Manrope ExtraBold"/>
              </a:rPr>
              <a:t>How it works</a:t>
            </a:r>
            <a:endParaRPr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50" y="1746688"/>
            <a:ext cx="1417625" cy="14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250" y="1017725"/>
            <a:ext cx="943500" cy="9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861713" y="2935113"/>
            <a:ext cx="94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Server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6795224" y="1258625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Clien</a:t>
            </a: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 Ali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250" y="3097275"/>
            <a:ext cx="943500" cy="9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6744550" y="3338175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Client Ahmed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cxnSp>
        <p:nvCxnSpPr>
          <p:cNvPr id="129" name="Google Shape;129;p19"/>
          <p:cNvCxnSpPr>
            <a:stCxn id="127" idx="1"/>
          </p:cNvCxnSpPr>
          <p:nvPr/>
        </p:nvCxnSpPr>
        <p:spPr>
          <a:xfrm rot="10800000">
            <a:off x="3561850" y="2924025"/>
            <a:ext cx="2345400" cy="6450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19"/>
          <p:cNvSpPr/>
          <p:nvPr/>
        </p:nvSpPr>
        <p:spPr>
          <a:xfrm>
            <a:off x="694700" y="1085825"/>
            <a:ext cx="1634700" cy="943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accent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624649" y="1326725"/>
            <a:ext cx="17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You don’t have access to Ali’s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picture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325" y="2363975"/>
            <a:ext cx="943498" cy="62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7905" y="2705850"/>
            <a:ext cx="57271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anrope ExtraBold"/>
                <a:ea typeface="Manrope ExtraBold"/>
                <a:cs typeface="Manrope ExtraBold"/>
                <a:sym typeface="Manrope ExtraBold"/>
              </a:rPr>
              <a:t>Main Goals of the project</a:t>
            </a:r>
            <a:endParaRPr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anrope Light"/>
                <a:ea typeface="Manrope Light"/>
                <a:cs typeface="Manrope Light"/>
                <a:sym typeface="Manrope Light"/>
              </a:rPr>
              <a:t>-Streamline the </a:t>
            </a:r>
            <a:r>
              <a:rPr lang="en-GB">
                <a:latin typeface="Manrope Light"/>
                <a:ea typeface="Manrope Light"/>
                <a:cs typeface="Manrope Light"/>
                <a:sym typeface="Manrope Light"/>
              </a:rPr>
              <a:t>process</a:t>
            </a:r>
            <a:r>
              <a:rPr lang="en-GB">
                <a:latin typeface="Manrope Light"/>
                <a:ea typeface="Manrope Light"/>
                <a:cs typeface="Manrope Light"/>
                <a:sym typeface="Manrope Light"/>
              </a:rPr>
              <a:t> of starting FTP servers</a:t>
            </a:r>
            <a:endParaRPr>
              <a:latin typeface="Manrope Light"/>
              <a:ea typeface="Manrope Light"/>
              <a:cs typeface="Manrope Light"/>
              <a:sym typeface="Manrop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Manrope Light"/>
                <a:ea typeface="Manrope Light"/>
                <a:cs typeface="Manrope Light"/>
                <a:sym typeface="Manrope Light"/>
              </a:rPr>
              <a:t>-Easily share files </a:t>
            </a:r>
            <a:r>
              <a:rPr lang="en-GB">
                <a:latin typeface="Manrope Light"/>
                <a:ea typeface="Manrope Light"/>
                <a:cs typeface="Manrope Light"/>
                <a:sym typeface="Manrope Light"/>
              </a:rPr>
              <a:t>across</a:t>
            </a:r>
            <a:r>
              <a:rPr lang="en-GB">
                <a:latin typeface="Manrope Light"/>
                <a:ea typeface="Manrope Light"/>
                <a:cs typeface="Manrope Light"/>
                <a:sym typeface="Manrope Light"/>
              </a:rPr>
              <a:t> the internet</a:t>
            </a:r>
            <a:endParaRPr>
              <a:latin typeface="Manrope Light"/>
              <a:ea typeface="Manrope Light"/>
              <a:cs typeface="Manrope Light"/>
              <a:sym typeface="Manrop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Manrope Light"/>
                <a:ea typeface="Manrope Light"/>
                <a:cs typeface="Manrope Light"/>
                <a:sym typeface="Manrope Light"/>
              </a:rPr>
              <a:t>-Maximize security of the server data</a:t>
            </a:r>
            <a:endParaRPr>
              <a:latin typeface="Manrope Light"/>
              <a:ea typeface="Manrope Light"/>
              <a:cs typeface="Manrope Light"/>
              <a:sym typeface="Manrop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latin typeface="Manrope Light"/>
                <a:ea typeface="Manrope Light"/>
                <a:cs typeface="Manrope Light"/>
                <a:sym typeface="Manrope Light"/>
              </a:rPr>
              <a:t>-Offer flexible options to navigate the server</a:t>
            </a:r>
            <a:endParaRPr>
              <a:latin typeface="Manrope Light"/>
              <a:ea typeface="Manrope Light"/>
              <a:cs typeface="Manrope Light"/>
              <a:sym typeface="Manrop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4665000" y="1262550"/>
            <a:ext cx="4386000" cy="26184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p21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anrope ExtraBold"/>
                <a:ea typeface="Manrope ExtraBold"/>
                <a:cs typeface="Manrope ExtraBold"/>
                <a:sym typeface="Manrope ExtraBold"/>
              </a:rPr>
              <a:t>Make FTP</a:t>
            </a:r>
            <a:endParaRPr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anrope ExtraBold"/>
                <a:ea typeface="Manrope ExtraBold"/>
                <a:cs typeface="Manrope ExtraBold"/>
                <a:sym typeface="Manrope ExtraBold"/>
              </a:rPr>
              <a:t>server</a:t>
            </a:r>
            <a:endParaRPr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146" name="Google Shape;146;p21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anrope"/>
                <a:ea typeface="Manrope"/>
                <a:cs typeface="Manrope"/>
                <a:sym typeface="Manrope"/>
              </a:rPr>
              <a:t>-Account system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anrope"/>
                <a:ea typeface="Manrope"/>
                <a:cs typeface="Manrope"/>
                <a:sym typeface="Manrope"/>
              </a:rPr>
              <a:t>-Server tracking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anrope"/>
                <a:ea typeface="Manrope"/>
                <a:cs typeface="Manrope"/>
                <a:sym typeface="Manrope"/>
              </a:rPr>
              <a:t>-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7588" y="1418400"/>
            <a:ext cx="4100813" cy="230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713F26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A06029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